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533"/>
            <a:ext cx="7449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6940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60080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81142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for subscribers.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186940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528" y="260080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81142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foster loyalty.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62795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48547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04182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762030"/>
            <a:ext cx="3025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25244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62795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48547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5041821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62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5244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efforts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0503"/>
            <a:ext cx="6408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 &amp;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7740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3,900 purchases to understand spending patterns, preferences, and subscription behavior.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958358"/>
            <a:ext cx="1533168" cy="426244"/>
          </a:xfrm>
          <a:prstGeom prst="roundRect">
            <a:avLst>
              <a:gd name="adj" fmla="val 6386"/>
            </a:avLst>
          </a:prstGeom>
          <a:solidFill>
            <a:srgbClr val="494904"/>
          </a:solidFill>
          <a:ln/>
        </p:spPr>
      </p:sp>
      <p:sp>
        <p:nvSpPr>
          <p:cNvPr id="6" name="Text 4"/>
          <p:cNvSpPr/>
          <p:nvPr/>
        </p:nvSpPr>
        <p:spPr>
          <a:xfrm>
            <a:off x="929878" y="5026343"/>
            <a:ext cx="126099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OPTIMIZATION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2440305" y="4958358"/>
            <a:ext cx="1131927" cy="426244"/>
          </a:xfrm>
          <a:prstGeom prst="roundRect">
            <a:avLst>
              <a:gd name="adj" fmla="val 6386"/>
            </a:avLst>
          </a:prstGeom>
          <a:solidFill>
            <a:srgbClr val="494904"/>
          </a:solidFill>
          <a:ln/>
        </p:spPr>
      </p:sp>
      <p:sp>
        <p:nvSpPr>
          <p:cNvPr id="8" name="Text 6"/>
          <p:cNvSpPr/>
          <p:nvPr/>
        </p:nvSpPr>
        <p:spPr>
          <a:xfrm>
            <a:off x="2576393" y="5026343"/>
            <a:ext cx="8597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STRATEGY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599521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Summary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77402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Rows: 3,900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Columns: 18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Features: Demographics, Purchase Details, Shopping Behavior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Missing Data: 37 values in 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5417"/>
            <a:ext cx="92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Exploratory Data Analysis (Python)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47824"/>
            <a:ext cx="1501854" cy="15018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22458" y="3547824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22458" y="4392573"/>
            <a:ext cx="2429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dataset, checked structure and summary statistics.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547824"/>
            <a:ext cx="1501854" cy="15018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64561" y="3547824"/>
            <a:ext cx="2429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64561" y="4038243"/>
            <a:ext cx="2429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Handled missing 'Review Rating' values using median imputation.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547824"/>
            <a:ext cx="1501854" cy="15018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06664" y="3547824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06664" y="4392573"/>
            <a:ext cx="2429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'age_group' and 'purchase_frequency_days' columns.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8955524" cy="659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Integration &amp; SQL Analysis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426" y="1754505"/>
            <a:ext cx="8369617" cy="57265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0251" y="3189327"/>
            <a:ext cx="263735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Workflow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630251" y="3715107"/>
            <a:ext cx="4269224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Python to PostgreSQL, loaded cleaned data for SQL analysis.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0251" y="4562832"/>
            <a:ext cx="29041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Business Questions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630251" y="5088612"/>
            <a:ext cx="4269224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analysis to answer critical business questions on revenue, discounts, and customer segments.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6977"/>
            <a:ext cx="7515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&amp; Discount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89384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Compared total revenue from male vs. female customers.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89384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486400"/>
            <a:ext cx="4059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customers using discounts but spending above average.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8938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486400"/>
            <a:ext cx="4066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5 products with highest percentage of discounted purchases.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63253" y="527447"/>
            <a:ext cx="6544389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&amp; Shipping Preferences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253" y="1460063"/>
            <a:ext cx="7717631" cy="52804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3253" y="6893004"/>
            <a:ext cx="252495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5 Products by Rating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263253" y="7302698"/>
            <a:ext cx="7717631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 products with the highest average review ratings.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15" y="1431488"/>
            <a:ext cx="3958114" cy="50889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16415" y="6672977"/>
            <a:ext cx="2758440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Type Comparison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416415" y="7082671"/>
            <a:ext cx="3958114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purchase amounts between Standard and Express shipping.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8320"/>
            <a:ext cx="9178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&amp; Age Group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10727"/>
            <a:ext cx="2350175" cy="14524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70778" y="3910727"/>
            <a:ext cx="380261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370778" y="4755475"/>
            <a:ext cx="38026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Compared average spend and total revenue across subscription status.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910727"/>
            <a:ext cx="2350175" cy="14524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33873" y="3910727"/>
            <a:ext cx="2998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033873" y="4401145"/>
            <a:ext cx="38027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Calculated total revenue contribution of each age group.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5751" y="515303"/>
            <a:ext cx="7036118" cy="549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 &amp; Loyalty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751" y="1452086"/>
            <a:ext cx="7740015" cy="52957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45751" y="6901339"/>
            <a:ext cx="252591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245751" y="7312581"/>
            <a:ext cx="7740015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Classified customers into New, Returning, and Loyal segments based on purchase history.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487" y="1423154"/>
            <a:ext cx="3969663" cy="51038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22487" y="6680478"/>
            <a:ext cx="3127415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Buyers &amp; Subscriptions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422487" y="7091720"/>
            <a:ext cx="3969663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Checked if customers with &gt;5 purchases are more likely to subscribe.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829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Listed the most purchased products within each category, revealing diverse preferences.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2026-01-31T15:20:52Z</dcterms:created>
  <dcterms:modified xsi:type="dcterms:W3CDTF">2026-01-31T15:20:52Z</dcterms:modified>
</cp:coreProperties>
</file>